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42B5C-F4C5-4A8E-881E-BE69D1FBA679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313E-7588-4784-AED7-FD459D587BF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42B5C-F4C5-4A8E-881E-BE69D1FBA679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313E-7588-4784-AED7-FD459D587BF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42B5C-F4C5-4A8E-881E-BE69D1FBA679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313E-7588-4784-AED7-FD459D587BF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42B5C-F4C5-4A8E-881E-BE69D1FBA679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313E-7588-4784-AED7-FD459D587BF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42B5C-F4C5-4A8E-881E-BE69D1FBA679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313E-7588-4784-AED7-FD459D587BF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42B5C-F4C5-4A8E-881E-BE69D1FBA679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313E-7588-4784-AED7-FD459D587BF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42B5C-F4C5-4A8E-881E-BE69D1FBA679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313E-7588-4784-AED7-FD459D587BF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42B5C-F4C5-4A8E-881E-BE69D1FBA679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313E-7588-4784-AED7-FD459D587BF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42B5C-F4C5-4A8E-881E-BE69D1FBA679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313E-7588-4784-AED7-FD459D587BF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42B5C-F4C5-4A8E-881E-BE69D1FBA679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313E-7588-4784-AED7-FD459D587BF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42B5C-F4C5-4A8E-881E-BE69D1FBA679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313E-7588-4784-AED7-FD459D587BF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42B5C-F4C5-4A8E-881E-BE69D1FBA679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C313E-7588-4784-AED7-FD459D587BF2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bobamanojlo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/>
              <a:t>52</a:t>
            </a:r>
            <a:r>
              <a:rPr lang="en-AU" dirty="0"/>
              <a:t>.</a:t>
            </a:r>
            <a:br>
              <a:rPr lang="en-AU" dirty="0"/>
            </a:br>
            <a:r>
              <a:rPr lang="sr-Cyrl-CS" dirty="0"/>
              <a:t>Општа документација и графички део пројекта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 smtClean="0"/>
              <a:t>Нешто врлоо старо</a:t>
            </a:r>
          </a:p>
          <a:p>
            <a:r>
              <a:rPr lang="sr-Cyrl-CS" dirty="0" smtClean="0"/>
              <a:t>Погледајте шта сте записали о техничкој документацији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Домаћи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CS" dirty="0" smtClean="0">
                <a:solidFill>
                  <a:srgbClr val="FF0000"/>
                </a:solidFill>
              </a:rPr>
              <a:t>Помоћ</a:t>
            </a:r>
            <a:r>
              <a:rPr lang="sr-Cyrl-CS" dirty="0" smtClean="0"/>
              <a:t> -Сетите се садржаја пројекта који сте писали за ваш пројекат</a:t>
            </a:r>
          </a:p>
          <a:p>
            <a:r>
              <a:rPr lang="sr-Cyrl-CS" dirty="0" smtClean="0"/>
              <a:t>Направите технички опис Ваше инсталације са гомобрансранском инсталацијом </a:t>
            </a:r>
          </a:p>
          <a:p>
            <a:r>
              <a:rPr lang="sr-Cyrl-CS" dirty="0" smtClean="0"/>
              <a:t>(НЕКИ СУ РАДИЛИ, А САДА БЕЗ ПОМОЋИ)</a:t>
            </a:r>
          </a:p>
          <a:p>
            <a:r>
              <a:rPr lang="sr-Cyrl-CS" dirty="0" smtClean="0"/>
              <a:t>ПРОБАЈТЕ, ТО ЈЕ ИЗАЗИОВ</a:t>
            </a:r>
          </a:p>
          <a:p>
            <a:r>
              <a:rPr lang="sr-Cyrl-CS" sz="4400" dirty="0" smtClean="0">
                <a:solidFill>
                  <a:srgbClr val="FF0000"/>
                </a:solidFill>
              </a:rPr>
              <a:t>НА ИНТЕРНЕТУ СЕ МОЖЕ НАЋИ ДОСТА ПРОЈЕКАТА АКО СЕ ПОТРУДИТЕ!!!!!!!!!!!!!!!!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ДОМАЋИ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b="1" dirty="0" smtClean="0">
                <a:solidFill>
                  <a:srgbClr val="FF0000"/>
                </a:solidFill>
              </a:rPr>
              <a:t>ПОСЛАТИ ДО 3.04.2020.</a:t>
            </a:r>
            <a:r>
              <a:rPr lang="sr-Cyrl-CS" b="1" dirty="0">
                <a:solidFill>
                  <a:srgbClr val="FF0000"/>
                </a:solidFill>
              </a:rPr>
              <a:t>г</a:t>
            </a:r>
            <a:r>
              <a:rPr lang="sr-Cyrl-CS" b="1" dirty="0" smtClean="0">
                <a:solidFill>
                  <a:srgbClr val="FF0000"/>
                </a:solidFill>
              </a:rPr>
              <a:t>. на </a:t>
            </a:r>
            <a:r>
              <a:rPr lang="en-AU" b="1" dirty="0" smtClean="0">
                <a:solidFill>
                  <a:srgbClr val="FF0000"/>
                </a:solidFill>
                <a:hlinkClick r:id="rId2"/>
              </a:rPr>
              <a:t>bobamanojlo@gmail.com</a:t>
            </a:r>
            <a:endParaRPr lang="sr-Cyrl-CS" b="1" dirty="0" smtClean="0">
              <a:solidFill>
                <a:srgbClr val="FF0000"/>
              </a:solidFill>
            </a:endParaRPr>
          </a:p>
          <a:p>
            <a:endParaRPr lang="sr-Cyrl-CS" b="1" dirty="0">
              <a:solidFill>
                <a:srgbClr val="FF0000"/>
              </a:solidFill>
            </a:endParaRPr>
          </a:p>
          <a:p>
            <a:r>
              <a:rPr lang="sr-Cyrl-CS" b="1" smtClean="0">
                <a:solidFill>
                  <a:srgbClr val="FF0000"/>
                </a:solidFill>
              </a:rPr>
              <a:t>Потрудите се, можда ћете за који месец конкурисати у неком пројектном бироу...</a:t>
            </a:r>
            <a:endParaRPr lang="en-A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80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52. Општа документација и графички део пројекта </vt:lpstr>
      <vt:lpstr>Домаћи</vt:lpstr>
      <vt:lpstr>ДОМАЋИ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52. Општа документација и графички део пројекта </dc:title>
  <dc:creator>Slobodanka Manojlovic</dc:creator>
  <cp:lastModifiedBy>Slobodanka Manojlovic</cp:lastModifiedBy>
  <cp:revision>2</cp:revision>
  <dcterms:created xsi:type="dcterms:W3CDTF">2020-03-21T19:52:10Z</dcterms:created>
  <dcterms:modified xsi:type="dcterms:W3CDTF">2020-03-21T20:03:44Z</dcterms:modified>
</cp:coreProperties>
</file>